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7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03.05.19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03.05.19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03.05.19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communicated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Manipulation &amp; Transformation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22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</a:t>
            </a:r>
            <a:r>
              <a:rPr lang="de-DE" sz="1600"/>
              <a:t>„CS3-Visualisierungen-basics“</a:t>
            </a:r>
            <a:endParaRPr lang="de-DE" sz="1600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http://www.statisticscommunicated.de/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320916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1059</Words>
  <Application>Microsoft Macintosh PowerPoint</Application>
  <PresentationFormat>Bildschirmpräsentation (4:3)</PresentationFormat>
  <Paragraphs>305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699</cp:revision>
  <cp:lastPrinted>2013-02-22T13:48:11Z</cp:lastPrinted>
  <dcterms:created xsi:type="dcterms:W3CDTF">2017-12-20T06:53:29Z</dcterms:created>
  <dcterms:modified xsi:type="dcterms:W3CDTF">2019-05-03T17:57:57Z</dcterms:modified>
  <cp:version>20140523</cp:version>
</cp:coreProperties>
</file>